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70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82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126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44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725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12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15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468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952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955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53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2DBFC-0BE1-4803-AE42-D8DC9C0BF9A6}" type="datetimeFigureOut">
              <a:rPr lang="fr-FR" smtClean="0"/>
              <a:t>21/11/2019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6BB7D-A3D3-4A86-8B67-17ACD22006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15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El coste de la siniestralidad en el sureste español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9997" y="5202238"/>
            <a:ext cx="6397951" cy="1566031"/>
          </a:xfrm>
        </p:spPr>
        <p:txBody>
          <a:bodyPr/>
          <a:lstStyle/>
          <a:p>
            <a:pPr algn="l"/>
            <a:r>
              <a:rPr lang="es-ES" dirty="0" smtClean="0"/>
              <a:t>Fuente: Informe Anual del </a:t>
            </a:r>
            <a:r>
              <a:rPr lang="es-ES" dirty="0"/>
              <a:t>Consorcio de Compensación de Seguros en 2018 </a:t>
            </a: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236" y="5893571"/>
            <a:ext cx="26403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0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61" y="1"/>
            <a:ext cx="9448789" cy="6764680"/>
          </a:xfrm>
        </p:spPr>
      </p:pic>
      <p:sp>
        <p:nvSpPr>
          <p:cNvPr id="5" name="Right Arrow 4"/>
          <p:cNvSpPr/>
          <p:nvPr/>
        </p:nvSpPr>
        <p:spPr>
          <a:xfrm>
            <a:off x="5231455" y="2486826"/>
            <a:ext cx="188007" cy="76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ight Arrow 6"/>
          <p:cNvSpPr/>
          <p:nvPr/>
        </p:nvSpPr>
        <p:spPr>
          <a:xfrm>
            <a:off x="5190154" y="3220340"/>
            <a:ext cx="188007" cy="76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ight Arrow 8"/>
          <p:cNvSpPr/>
          <p:nvPr/>
        </p:nvSpPr>
        <p:spPr>
          <a:xfrm>
            <a:off x="5190153" y="4074920"/>
            <a:ext cx="188007" cy="76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ight Arrow 9"/>
          <p:cNvSpPr/>
          <p:nvPr/>
        </p:nvSpPr>
        <p:spPr>
          <a:xfrm>
            <a:off x="5190152" y="4205956"/>
            <a:ext cx="188007" cy="76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ight Arrow 10"/>
          <p:cNvSpPr/>
          <p:nvPr/>
        </p:nvSpPr>
        <p:spPr>
          <a:xfrm>
            <a:off x="5190151" y="5060536"/>
            <a:ext cx="188007" cy="76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ight Arrow 11"/>
          <p:cNvSpPr/>
          <p:nvPr/>
        </p:nvSpPr>
        <p:spPr>
          <a:xfrm>
            <a:off x="5173063" y="5351094"/>
            <a:ext cx="188007" cy="76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5231455" y="2678037"/>
            <a:ext cx="129615" cy="13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769" y="2899368"/>
            <a:ext cx="213378" cy="16460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780" y="3869009"/>
            <a:ext cx="213378" cy="1646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692" y="4567525"/>
            <a:ext cx="213378" cy="20835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967" y="4875109"/>
            <a:ext cx="213378" cy="16460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692" y="6049480"/>
            <a:ext cx="213378" cy="16460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084" y="5726505"/>
            <a:ext cx="213378" cy="16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1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82" y="581114"/>
            <a:ext cx="9539297" cy="5335178"/>
          </a:xfrm>
        </p:spPr>
      </p:pic>
    </p:spTree>
    <p:extLst>
      <p:ext uri="{BB962C8B-B14F-4D97-AF65-F5344CB8AC3E}">
        <p14:creationId xmlns:p14="http://schemas.microsoft.com/office/powerpoint/2010/main" val="420397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749" y="1"/>
            <a:ext cx="5272756" cy="6858000"/>
          </a:xfrm>
        </p:spPr>
      </p:pic>
    </p:spTree>
    <p:extLst>
      <p:ext uri="{BB962C8B-B14F-4D97-AF65-F5344CB8AC3E}">
        <p14:creationId xmlns:p14="http://schemas.microsoft.com/office/powerpoint/2010/main" val="115456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211" y="2076629"/>
            <a:ext cx="5417589" cy="263904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77" y="2153541"/>
            <a:ext cx="5047429" cy="2474230"/>
          </a:xfrm>
        </p:spPr>
      </p:pic>
    </p:spTree>
    <p:extLst>
      <p:ext uri="{BB962C8B-B14F-4D97-AF65-F5344CB8AC3E}">
        <p14:creationId xmlns:p14="http://schemas.microsoft.com/office/powerpoint/2010/main" val="27320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El coste de la siniestralidad en el sureste español</vt:lpstr>
      <vt:lpstr>PowerPoint Presentation</vt:lpstr>
      <vt:lpstr>PowerPoint Presentation</vt:lpstr>
      <vt:lpstr>PowerPoint Presentation</vt:lpstr>
      <vt:lpstr>PowerPoint Presentation</vt:lpstr>
    </vt:vector>
  </TitlesOfParts>
  <Company>CSIC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coste de la siniestralidad en el sureste español</dc:title>
  <dc:creator>CID</dc:creator>
  <cp:lastModifiedBy>CID</cp:lastModifiedBy>
  <cp:revision>2</cp:revision>
  <dcterms:created xsi:type="dcterms:W3CDTF">2019-11-21T09:24:33Z</dcterms:created>
  <dcterms:modified xsi:type="dcterms:W3CDTF">2019-11-21T09:31:02Z</dcterms:modified>
</cp:coreProperties>
</file>